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8"/>
  </p:notesMasterIdLst>
  <p:sldIdLst>
    <p:sldId id="256" r:id="rId2"/>
    <p:sldId id="257" r:id="rId3"/>
    <p:sldId id="258" r:id="rId4"/>
    <p:sldId id="267" r:id="rId5"/>
    <p:sldId id="261" r:id="rId6"/>
    <p:sldId id="268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24A34E5-52A6-E454-C52E-0D33C2DABA2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935BD9-B576-A081-1CF3-70425AFF283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0470C83-BEED-4680-99F7-A84512350D03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E0CDAAF9-0590-80BE-EBA0-4E82CBB8040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977B14F-BEFC-E094-7A60-5929140E40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B64BEA-B78A-81BC-DFA8-699760D565A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7B8789-631C-BC19-E4E1-2588531C1F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28447B4-9F2F-40B0-8106-C940121F96D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5F6B99-7F6F-541B-ED7A-DDDE23CF2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34EEFB-4C7B-816E-7F71-BF081BAE2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C90438-EF05-86B2-A521-90EB27138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0E46A-CA84-4658-AAE3-5F0DFE9E715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74667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AF9168-6C5B-BC13-17CB-3A6E2AED1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702DD-E752-69CA-51C4-B6613ABA2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A9A3-6490-EC29-7AEA-CFB40D391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476BF-B52A-4211-863E-D85B3424DB2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98891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A812D-0D90-8EB3-77FD-0B8B32DF3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67AAA0-A9F3-6A3A-9D07-58EB55771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B8D09-6113-08F3-EEA0-A6609D6F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CB76B-32E6-4A23-8691-582033A6CFA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93600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1B7FFC-0E45-2A27-23CA-7178B389A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B1744-F928-BE41-DBCA-C7140956C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5E395E-21F7-4583-D9F0-C85837963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97E58-7729-48BD-B33C-2ED6A611C98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484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430FAC-01C5-FE8E-B8AB-327374C8F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02AEC-8061-1928-D1A3-4E5C9C905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2C722B-76AA-A33D-A159-2A6D2C756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25E68-8204-43A8-96A0-EFC59F84567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64553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9A2F18E-610A-DFB7-49E6-D49486ED8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19853F8-00E8-CE38-39AD-9E359DBB7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F0DCFC8-A788-FB40-25EB-CEE1F78DA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D5ADC-1FAE-488E-BEB1-97577E6D50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68781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D6C0D33-C1D9-FF77-3D5C-2D84A6E0F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C1275F3-E73C-C48D-FDA2-75237EFDB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031620D-9B00-DB1F-2282-A45B43E77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57401-681E-4976-BED3-719D538006D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69980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9862561-B1C4-7243-9F77-E3CE2ACF2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576F88D-3ABF-3A65-A9B9-1F1B72246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E1D8022-AA95-6673-77B9-DF912DA1F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CEA23-1896-4CDF-A5D5-40184B8F022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84918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FCB36CA-9B9F-FA74-9B4B-8770CDFA1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922B943-2ED2-330F-9AC6-C25F0B181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FD78347-BB4B-054B-A198-2DF0430C1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CAA07-6271-4B19-BFDC-23583D03E00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75062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C43944D-E4CA-DE94-DF57-7A7D61DDE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D297DFE-23C5-D8A2-303A-88C51947E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AAFDFFA-17DE-8F72-F7D2-90DECB59F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3C501-36F7-4CD7-A6D7-F6A499A640B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6531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E0699BA-FBF6-8436-3C7F-E01D78D5E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E21D76B-5E1C-577E-65DF-B7D447F24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CE003E-35FB-4FA7-353C-8662E8B7C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843E9-682E-484D-86E0-8780BC3A2D8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75622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60B5251-27EC-F708-00ED-7BB7DE4C40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92C8D83-B28E-8044-1217-1AB57776BD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62429-65F5-2551-6276-4A25C1CC68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635BF3-8A5A-84AF-93A3-E13FC54502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DA96A5-C946-AA97-16C7-4341CE9CE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2FD27EA-6B59-4E70-B081-C4A3D8A4B4D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93A46090-BBC1-4256-46B6-C58473471D3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774825" y="1916112"/>
            <a:ext cx="9144000" cy="2737023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I’m going to make my life into a melody,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I’m going to praise my Saviour all day long,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I’m going to make my life into a symphony,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A glorious symphony of song.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7E0F5224-C164-E956-7B95-5B7FB2D5CEC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1484313"/>
            <a:ext cx="9144000" cy="3240087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2000" dirty="0"/>
              <a:t>Chorus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For God will fill me with his power,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My pathway trace;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He’s going to make my life into a miracle,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A mighty miracle of grace.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altLang="en-US" sz="4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>
            <a:extLst>
              <a:ext uri="{FF2B5EF4-FFF2-40B4-BE49-F238E27FC236}">
                <a16:creationId xmlns:a16="http://schemas.microsoft.com/office/drawing/2014/main" id="{D11AA790-6F33-EAB3-A9B8-E8CEBBEAE55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00150" y="1557338"/>
            <a:ext cx="9936163" cy="3602037"/>
          </a:xfrm>
        </p:spPr>
        <p:txBody>
          <a:bodyPr rtlCol="0">
            <a:normAutofit lnSpcReduction="10000"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dirty="0"/>
              <a:t>Verse 2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I’m going to set my face to climb the highest heights,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I’m going to conquer all the foes ahead,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I’m going to tread the noble way the saints have trod,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Those warrior saints whom God has led.</a:t>
            </a:r>
          </a:p>
          <a:p>
            <a:pPr marL="0" indent="0" algn="ctr"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AU" altLang="en-US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54913DAC-247C-C952-DE44-3B69FEB0F8E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1484313"/>
            <a:ext cx="9144000" cy="3240087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2400"/>
              <a:t>Chorus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For God will fill me with his power,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My pathway trace;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He’s going to make my life into a miracle,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A mighty miracle of grace.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altLang="en-US" sz="4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AE9C82F5-C986-290B-75CA-A5955625D8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914400"/>
            <a:ext cx="9144000" cy="4386263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2400"/>
              <a:t>Verse 3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/>
              <a:t>I’m going to turn my life into an active quest,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/>
              <a:t>I’m going to plumb the depths of God’s design,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/>
              <a:t>I’m going to taste the riches of his wondrous love,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4000"/>
              <a:t>His gracious gifts of love divine.</a:t>
            </a:r>
            <a:endParaRPr lang="en-AU" altLang="en-US" sz="2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FB782A10-3A86-E0BA-FD7F-1BCA66766EC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1484313"/>
            <a:ext cx="9144000" cy="3240087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2400" dirty="0"/>
              <a:t>Chorus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For God will fill me with his power,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My pathway trace;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He’s going to make my life into a miracle,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A mighty miracle of grace.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altLang="en-US" sz="4400" dirty="0"/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2D911088-0811-8AF7-3773-7DA3B44DA5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5943600"/>
            <a:ext cx="280828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 dirty="0"/>
              <a:t>I'm going to make my life into a melody	</a:t>
            </a:r>
          </a:p>
          <a:p>
            <a:pPr eaLnBrk="1" hangingPunct="1"/>
            <a:r>
              <a:rPr lang="en-US" altLang="en-US" sz="1100" dirty="0"/>
              <a:t>Flora Larsson (1904-2000)</a:t>
            </a:r>
          </a:p>
          <a:p>
            <a:pPr eaLnBrk="1" hangingPunct="1"/>
            <a:r>
              <a:rPr lang="en-US" altLang="en-US" sz="1100" dirty="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234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12. He Is Able, Abundantly Able </dc:title>
  <dc:creator>E. Langley Smith</dc:creator>
  <cp:lastModifiedBy>Narelle Wheaton</cp:lastModifiedBy>
  <cp:revision>8</cp:revision>
  <dcterms:created xsi:type="dcterms:W3CDTF">2001-03-07T12:01:46Z</dcterms:created>
  <dcterms:modified xsi:type="dcterms:W3CDTF">2023-07-18T07:03:08Z</dcterms:modified>
</cp:coreProperties>
</file>